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94" r:id="rId2"/>
    <p:sldId id="256" r:id="rId3"/>
    <p:sldId id="295" r:id="rId4"/>
    <p:sldId id="296" r:id="rId5"/>
    <p:sldId id="297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AF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830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jpe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7DB509-8DBD-48BC-A2D3-BE2C23E83780}" type="datetimeFigureOut">
              <a:rPr lang="fr-FR" smtClean="0"/>
              <a:t>23/10/2019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4A133D-9B09-4176-8A99-EA1633C054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10781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35DB42-706C-43C8-B00C-6631210D0AE1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95897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B96806-BEB0-4174-BB2B-1D923999BC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1B9A96F-37AC-4C62-9B57-A5DC38460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136CBC9-4DAE-44C1-B07B-A808FB145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FB883-6327-4EF8-A489-09E9F1FA6E36}" type="datetimeFigureOut">
              <a:rPr lang="fr-FR" smtClean="0"/>
              <a:t>23/10/2019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4A60213-8A64-4073-95A5-9173E80A4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72BFE5F-3A54-4593-9F4C-965EEE990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B81D1-1B80-49C0-A72A-190AA2F61D0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5124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627CE3-98D6-4746-853C-E6EB59074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7088163-6B80-44BA-85FC-4648C5C554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FED3FBB-739C-4F37-837C-2E012AB3B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FB883-6327-4EF8-A489-09E9F1FA6E36}" type="datetimeFigureOut">
              <a:rPr lang="fr-FR" smtClean="0"/>
              <a:t>23/10/2019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BBB4743-74D6-412C-9DC5-E45548303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F92227F-33EC-4835-8F4F-95327D7F7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B81D1-1B80-49C0-A72A-190AA2F61D0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7234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FD57454-2A04-459B-AACA-FCCF1B94A2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7FC9063-56C8-4FB2-96FA-C7FCB40E35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409BD88-38C9-4DAD-817B-91E69E74C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FB883-6327-4EF8-A489-09E9F1FA6E36}" type="datetimeFigureOut">
              <a:rPr lang="fr-FR" smtClean="0"/>
              <a:t>23/10/2019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89B6684-AB30-47B3-BE54-6E29B5DD1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9AEA85-7482-45B3-970F-80685A448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B81D1-1B80-49C0-A72A-190AA2F61D0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7131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319790-CD0F-4341-9E3C-BF23AD9E4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A33AB24-091D-41C0-A723-E6B15ADBF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96B5168-9F59-4F62-9D8A-954FD6AD5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FB883-6327-4EF8-A489-09E9F1FA6E36}" type="datetimeFigureOut">
              <a:rPr lang="fr-FR" smtClean="0"/>
              <a:t>23/10/2019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DF90D6C-B462-4D57-AA37-3F1834C3E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E82BECF-311B-46C2-96E5-E1EBDB77A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B81D1-1B80-49C0-A72A-190AA2F61D0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5616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9C6B9-A15C-4091-90B0-6D8673929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163A1D9-7CAE-4D0C-8DD8-CE0026D14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96B38FF-A73B-4A6C-8077-C0C3DD041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FB883-6327-4EF8-A489-09E9F1FA6E36}" type="datetimeFigureOut">
              <a:rPr lang="fr-FR" smtClean="0"/>
              <a:t>23/10/2019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5DF9A14-A7D6-492A-A206-5257640E8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265298-368D-427A-86E8-8E7EA6F50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B81D1-1B80-49C0-A72A-190AA2F61D0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0970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E3FE05-E84A-4684-A737-6DA30C0A7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F6071D2-B2D3-4F11-B37B-4D8A32B0D7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B06C8EF-F670-47E0-B5D2-466EF6BBD9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D5F6E94-1F62-4C0B-8203-D467FC022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FB883-6327-4EF8-A489-09E9F1FA6E36}" type="datetimeFigureOut">
              <a:rPr lang="fr-FR" smtClean="0"/>
              <a:t>23/10/2019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C879E32-0322-4237-ADA5-756D57D91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EEAC535-44F7-4AC2-8A21-62F58DB7A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B81D1-1B80-49C0-A72A-190AA2F61D0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2287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2E7D51-78AB-40DF-B359-18583AC7C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5E181DF-F978-4475-9BA0-13E33D7286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A511DF2-8E41-477F-8106-27DEAA3B36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6D607F0-0B5D-47E4-8379-6A5ADD5F1F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1D87777-4E2A-409D-B5FB-D9D9952712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0C3FA31-D422-4118-AD1E-A7DA37629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FB883-6327-4EF8-A489-09E9F1FA6E36}" type="datetimeFigureOut">
              <a:rPr lang="fr-FR" smtClean="0"/>
              <a:t>23/10/2019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6F371D5-57A8-4D85-B936-91C0764E6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8BC876C-9AA3-4CA0-B5B1-10EE0D9C3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B81D1-1B80-49C0-A72A-190AA2F61D0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0203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489075-3BD0-4C17-B988-5D2A92F6B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24D6B07-FB37-458C-8D18-CEB87A504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FB883-6327-4EF8-A489-09E9F1FA6E36}" type="datetimeFigureOut">
              <a:rPr lang="fr-FR" smtClean="0"/>
              <a:t>23/10/2019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E7C815B-E2DD-48B1-B21F-D17E128FA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22F8F5D-B4AF-4F80-88DB-76F7E57E7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B81D1-1B80-49C0-A72A-190AA2F61D0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5187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8583435-499B-4257-B624-1F51B2E39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FB883-6327-4EF8-A489-09E9F1FA6E36}" type="datetimeFigureOut">
              <a:rPr lang="fr-FR" smtClean="0"/>
              <a:t>23/10/2019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D15951C-4ED0-40C1-96C7-FDD5CBADB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11BF634-27B7-428F-9E96-3B8524CAB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B81D1-1B80-49C0-A72A-190AA2F61D0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0662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22EF5B-5D2B-49CC-9455-AC0E07D2B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ECB26BB-6DCE-45B6-9B75-075A365D7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512C1BB-BC9D-42DC-96FB-DEAFC54F12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4238519-F5F9-4FF6-9D89-244445889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FB883-6327-4EF8-A489-09E9F1FA6E36}" type="datetimeFigureOut">
              <a:rPr lang="fr-FR" smtClean="0"/>
              <a:t>23/10/2019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60F31FD-5D81-47A5-AF1E-563D32913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F10BDD3-B948-4410-8E3A-C5BFBEEC2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B81D1-1B80-49C0-A72A-190AA2F61D0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6441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FCC0A3-B8EF-4903-8D04-4DD52491B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CC1BB58-CAEE-40D1-92A7-31D4E2B0EB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F91D5CD-E3CE-4A8A-A793-1F3F7D8041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5289F97-386A-45DB-8C5E-DC4AF1D04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FB883-6327-4EF8-A489-09E9F1FA6E36}" type="datetimeFigureOut">
              <a:rPr lang="fr-FR" smtClean="0"/>
              <a:t>23/10/2019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54B67C3-B02F-4049-903C-D17545971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1A7B5D3-1121-4F74-B9EB-BC19E6A59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B81D1-1B80-49C0-A72A-190AA2F61D0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1386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310EED4-152A-40A2-A481-A893EB7A0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04F439F-8E7A-4736-868E-10096F1510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31FCC5-AE09-4CA3-8ACE-324FFE9D5A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BFB883-6327-4EF8-A489-09E9F1FA6E36}" type="datetimeFigureOut">
              <a:rPr lang="fr-FR" smtClean="0"/>
              <a:t>23/10/2019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28FD17-8F01-4F30-9A95-8C2C2C654F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3E3DC25-7392-4022-B600-3196FCA2F1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B81D1-1B80-49C0-A72A-190AA2F61D0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412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fi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hyperlink" Target="http://www.tadx.fr/" TargetMode="External"/><Relationship Id="rId7" Type="http://schemas.openxmlformats.org/officeDocument/2006/relationships/image" Target="../media/image1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svg"/><Relationship Id="rId11" Type="http://schemas.openxmlformats.org/officeDocument/2006/relationships/image" Target="../media/image16.jpg"/><Relationship Id="rId5" Type="http://schemas.openxmlformats.org/officeDocument/2006/relationships/image" Target="../media/image10.png"/><Relationship Id="rId10" Type="http://schemas.openxmlformats.org/officeDocument/2006/relationships/image" Target="../media/image15.jpeg"/><Relationship Id="rId4" Type="http://schemas.openxmlformats.org/officeDocument/2006/relationships/hyperlink" Target="mailto:tadx.group@gmail.com" TargetMode="External"/><Relationship Id="rId9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3557719-F9C1-4395-8A05-B740488ABF35}"/>
              </a:ext>
            </a:extLst>
          </p:cNvPr>
          <p:cNvSpPr/>
          <p:nvPr/>
        </p:nvSpPr>
        <p:spPr>
          <a:xfrm rot="1335380">
            <a:off x="-272419" y="-1896390"/>
            <a:ext cx="550833" cy="10071387"/>
          </a:xfrm>
          <a:prstGeom prst="rect">
            <a:avLst/>
          </a:prstGeom>
          <a:solidFill>
            <a:srgbClr val="FAAF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FBED7BD-1C4E-41C3-8067-CB703C3DDE85}"/>
              </a:ext>
            </a:extLst>
          </p:cNvPr>
          <p:cNvSpPr/>
          <p:nvPr/>
        </p:nvSpPr>
        <p:spPr>
          <a:xfrm rot="1335380">
            <a:off x="11115670" y="994367"/>
            <a:ext cx="550833" cy="10071387"/>
          </a:xfrm>
          <a:prstGeom prst="rect">
            <a:avLst/>
          </a:prstGeom>
          <a:solidFill>
            <a:srgbClr val="FAAF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C9F773-81CA-4587-876B-507D9F8FAD60}"/>
              </a:ext>
            </a:extLst>
          </p:cNvPr>
          <p:cNvSpPr/>
          <p:nvPr/>
        </p:nvSpPr>
        <p:spPr>
          <a:xfrm rot="1335380">
            <a:off x="-1000222" y="-2706235"/>
            <a:ext cx="1051088" cy="1007138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C9CFCC-B93F-44D6-94BE-CEBAB770BBE1}"/>
              </a:ext>
            </a:extLst>
          </p:cNvPr>
          <p:cNvSpPr/>
          <p:nvPr/>
        </p:nvSpPr>
        <p:spPr>
          <a:xfrm rot="1335380">
            <a:off x="11666456" y="1089102"/>
            <a:ext cx="1051088" cy="1007138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Image 9" descr="Une image contenant dessin&#10;&#10;Description générée automatiquement">
            <a:extLst>
              <a:ext uri="{FF2B5EF4-FFF2-40B4-BE49-F238E27FC236}">
                <a16:creationId xmlns:a16="http://schemas.microsoft.com/office/drawing/2014/main" id="{52AB262E-6CE9-47F1-A9F0-B0D98770FF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3942" y="1927730"/>
            <a:ext cx="5944115" cy="300254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704779BB-5BD6-4547-B043-71C601A614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609" y="4930270"/>
            <a:ext cx="3096780" cy="1904812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B0F3F212-BABB-423A-B14B-DFA0C8439074}"/>
              </a:ext>
            </a:extLst>
          </p:cNvPr>
          <p:cNvSpPr txBox="1"/>
          <p:nvPr/>
        </p:nvSpPr>
        <p:spPr>
          <a:xfrm>
            <a:off x="8540346" y="5698010"/>
            <a:ext cx="1843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  <a:r>
              <a:rPr lang="fr-FR" baseline="30000" dirty="0"/>
              <a:t>ère</a:t>
            </a:r>
            <a:r>
              <a:rPr lang="fr-FR" dirty="0"/>
              <a:t> – 22/10/2019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4F175D42-50EF-4BC8-936D-AD720F514375}"/>
              </a:ext>
            </a:extLst>
          </p:cNvPr>
          <p:cNvSpPr txBox="1"/>
          <p:nvPr/>
        </p:nvSpPr>
        <p:spPr>
          <a:xfrm>
            <a:off x="1163449" y="5559510"/>
            <a:ext cx="25615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Sébastien LAPORTE</a:t>
            </a:r>
          </a:p>
          <a:p>
            <a:pPr algn="ctr"/>
            <a:r>
              <a:rPr lang="fr-FR" dirty="0"/>
              <a:t>-- Docker &amp; </a:t>
            </a:r>
            <a:r>
              <a:rPr lang="fr-FR" dirty="0" err="1"/>
              <a:t>Kubernetes</a:t>
            </a:r>
            <a:r>
              <a:rPr lang="fr-FR" dirty="0"/>
              <a:t> --</a:t>
            </a:r>
          </a:p>
        </p:txBody>
      </p:sp>
    </p:spTree>
    <p:extLst>
      <p:ext uri="{BB962C8B-B14F-4D97-AF65-F5344CB8AC3E}">
        <p14:creationId xmlns:p14="http://schemas.microsoft.com/office/powerpoint/2010/main" val="2610456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CEC4082-C93B-49B2-A6D8-0CBD8DCFD662}"/>
              </a:ext>
            </a:extLst>
          </p:cNvPr>
          <p:cNvSpPr/>
          <p:nvPr/>
        </p:nvSpPr>
        <p:spPr>
          <a:xfrm rot="1335380">
            <a:off x="-272419" y="-1896390"/>
            <a:ext cx="550833" cy="10071387"/>
          </a:xfrm>
          <a:prstGeom prst="rect">
            <a:avLst/>
          </a:prstGeom>
          <a:solidFill>
            <a:srgbClr val="FAAF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30D326-5817-4760-8523-9858008D5455}"/>
              </a:ext>
            </a:extLst>
          </p:cNvPr>
          <p:cNvSpPr/>
          <p:nvPr/>
        </p:nvSpPr>
        <p:spPr>
          <a:xfrm rot="1335380">
            <a:off x="11115670" y="994367"/>
            <a:ext cx="550833" cy="10071387"/>
          </a:xfrm>
          <a:prstGeom prst="rect">
            <a:avLst/>
          </a:prstGeom>
          <a:solidFill>
            <a:srgbClr val="FAAF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1F028D-48AE-43FC-BC6F-1D4077E58F18}"/>
              </a:ext>
            </a:extLst>
          </p:cNvPr>
          <p:cNvSpPr/>
          <p:nvPr/>
        </p:nvSpPr>
        <p:spPr>
          <a:xfrm rot="1335380">
            <a:off x="-1000222" y="-2706235"/>
            <a:ext cx="1051088" cy="1007138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5811841-374A-49DB-9A4A-F78FE742F091}"/>
              </a:ext>
            </a:extLst>
          </p:cNvPr>
          <p:cNvSpPr/>
          <p:nvPr/>
        </p:nvSpPr>
        <p:spPr>
          <a:xfrm rot="1335380">
            <a:off x="11666456" y="1089102"/>
            <a:ext cx="1051088" cy="1007138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796A024B-53BB-410B-A945-DA220CAC30A5}"/>
              </a:ext>
            </a:extLst>
          </p:cNvPr>
          <p:cNvCxnSpPr/>
          <p:nvPr/>
        </p:nvCxnSpPr>
        <p:spPr>
          <a:xfrm>
            <a:off x="3398982" y="609600"/>
            <a:ext cx="0" cy="480290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4556A719-37A6-49D4-9B9C-2E440D3CEC0E}"/>
              </a:ext>
            </a:extLst>
          </p:cNvPr>
          <p:cNvCxnSpPr/>
          <p:nvPr/>
        </p:nvCxnSpPr>
        <p:spPr>
          <a:xfrm>
            <a:off x="3437082" y="1133475"/>
            <a:ext cx="0" cy="4802909"/>
          </a:xfrm>
          <a:prstGeom prst="line">
            <a:avLst/>
          </a:prstGeom>
          <a:ln w="38100">
            <a:solidFill>
              <a:srgbClr val="FAAF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D91B4F67-8F77-4B98-8C53-EC1F1E35C8F1}"/>
              </a:ext>
            </a:extLst>
          </p:cNvPr>
          <p:cNvSpPr txBox="1"/>
          <p:nvPr/>
        </p:nvSpPr>
        <p:spPr>
          <a:xfrm>
            <a:off x="458836" y="3106988"/>
            <a:ext cx="25442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3600" dirty="0"/>
              <a:t>CALENDRIER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2C9A1FF6-FD52-431D-BE2C-356B5603EBD1}"/>
              </a:ext>
            </a:extLst>
          </p:cNvPr>
          <p:cNvSpPr txBox="1"/>
          <p:nvPr/>
        </p:nvSpPr>
        <p:spPr>
          <a:xfrm>
            <a:off x="3962400" y="1312436"/>
            <a:ext cx="7785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6 novembre 2019 -                      - Alexandre QUACH - fondateur </a:t>
            </a:r>
            <a:r>
              <a:rPr lang="fr-FR" dirty="0" err="1"/>
              <a:t>OpenSeriousGame</a:t>
            </a:r>
            <a:endParaRPr lang="fr-FR" dirty="0"/>
          </a:p>
          <a:p>
            <a:r>
              <a:rPr lang="fr-FR" dirty="0"/>
              <a:t>			</a:t>
            </a:r>
            <a:r>
              <a:rPr lang="fr-FR" i="1" dirty="0"/>
              <a:t>     «Transmission et Appropriation »</a:t>
            </a:r>
            <a:r>
              <a:rPr lang="fr-FR" dirty="0"/>
              <a:t> à MAME</a:t>
            </a:r>
          </a:p>
        </p:txBody>
      </p:sp>
      <p:pic>
        <p:nvPicPr>
          <p:cNvPr id="23" name="Image 22" descr="Une image contenant dessin&#10;&#10;Description générée automatiquement">
            <a:extLst>
              <a:ext uri="{FF2B5EF4-FFF2-40B4-BE49-F238E27FC236}">
                <a16:creationId xmlns:a16="http://schemas.microsoft.com/office/drawing/2014/main" id="{3A5627F0-F31A-4697-9CB0-DC9AC273E0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678" y="1430415"/>
            <a:ext cx="845537" cy="410372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FCC6C570-21B0-422F-BAE7-EB8733216E0E}"/>
              </a:ext>
            </a:extLst>
          </p:cNvPr>
          <p:cNvSpPr txBox="1"/>
          <p:nvPr/>
        </p:nvSpPr>
        <p:spPr>
          <a:xfrm>
            <a:off x="3958578" y="3325328"/>
            <a:ext cx="63136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3 décembre 2019 -                      - Alain HELAILI – GitHub Guru</a:t>
            </a:r>
          </a:p>
          <a:p>
            <a:r>
              <a:rPr lang="fr-FR" dirty="0"/>
              <a:t>			</a:t>
            </a:r>
            <a:r>
              <a:rPr lang="fr-FR" i="1" dirty="0"/>
              <a:t>     « Agilité et DevOps chez </a:t>
            </a:r>
            <a:r>
              <a:rPr lang="fr-FR" i="1" dirty="0" err="1"/>
              <a:t>Github</a:t>
            </a:r>
            <a:r>
              <a:rPr lang="fr-FR" i="1" dirty="0"/>
              <a:t> »</a:t>
            </a:r>
          </a:p>
        </p:txBody>
      </p:sp>
      <p:pic>
        <p:nvPicPr>
          <p:cNvPr id="25" name="Image 24" descr="Une image contenant dessin&#10;&#10;Description générée automatiquement">
            <a:extLst>
              <a:ext uri="{FF2B5EF4-FFF2-40B4-BE49-F238E27FC236}">
                <a16:creationId xmlns:a16="http://schemas.microsoft.com/office/drawing/2014/main" id="{4B4804CA-4274-417E-B515-67DF81C478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2122" y="3443307"/>
            <a:ext cx="845537" cy="410372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2B767015-D690-4067-BA6C-F47745E4D73B}"/>
              </a:ext>
            </a:extLst>
          </p:cNvPr>
          <p:cNvSpPr txBox="1"/>
          <p:nvPr/>
        </p:nvSpPr>
        <p:spPr>
          <a:xfrm>
            <a:off x="3962399" y="2318882"/>
            <a:ext cx="66868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21 novembre 2019 -                                   - Romain Clair</a:t>
            </a:r>
          </a:p>
          <a:p>
            <a:r>
              <a:rPr lang="fr-FR" i="1" dirty="0"/>
              <a:t>                                                                       «Accessibilité web »</a:t>
            </a:r>
            <a:r>
              <a:rPr lang="fr-FR" dirty="0"/>
              <a:t> au CEFIM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1A1AA39-D341-42EE-A7F3-3545D6BFE6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4415" y="2069405"/>
            <a:ext cx="1611406" cy="905073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92CE9859-C641-4C21-9B87-55102D6204BF}"/>
              </a:ext>
            </a:extLst>
          </p:cNvPr>
          <p:cNvSpPr txBox="1"/>
          <p:nvPr/>
        </p:nvSpPr>
        <p:spPr>
          <a:xfrm>
            <a:off x="3956352" y="4484132"/>
            <a:ext cx="6844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19 décembre 2019 -                                   - Apéro PHP au Fût et à Mesure</a:t>
            </a:r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5FFCDC4F-76D8-4567-A667-13111C156D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9897" y="4230146"/>
            <a:ext cx="1611406" cy="905073"/>
          </a:xfrm>
          <a:prstGeom prst="rect">
            <a:avLst/>
          </a:prstGeom>
        </p:spPr>
      </p:pic>
      <p:pic>
        <p:nvPicPr>
          <p:cNvPr id="12" name="Image 11" descr="Une image contenant alimentation, pièce&#10;&#10;Description générée automatiquement">
            <a:extLst>
              <a:ext uri="{FF2B5EF4-FFF2-40B4-BE49-F238E27FC236}">
                <a16:creationId xmlns:a16="http://schemas.microsoft.com/office/drawing/2014/main" id="{3BEE9695-9C68-45EE-B1C8-F062462E8F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9230" y="2429413"/>
            <a:ext cx="443896" cy="425268"/>
          </a:xfrm>
          <a:prstGeom prst="rect">
            <a:avLst/>
          </a:prstGeom>
        </p:spPr>
      </p:pic>
      <p:pic>
        <p:nvPicPr>
          <p:cNvPr id="15" name="Image 14" descr="Une image contenant roue&#10;&#10;Description générée automatiquement">
            <a:extLst>
              <a:ext uri="{FF2B5EF4-FFF2-40B4-BE49-F238E27FC236}">
                <a16:creationId xmlns:a16="http://schemas.microsoft.com/office/drawing/2014/main" id="{E6EB70C8-DD67-4313-A87E-0E36F3F1F7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4603" y="1376184"/>
            <a:ext cx="425268" cy="42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737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CEC4082-C93B-49B2-A6D8-0CBD8DCFD662}"/>
              </a:ext>
            </a:extLst>
          </p:cNvPr>
          <p:cNvSpPr/>
          <p:nvPr/>
        </p:nvSpPr>
        <p:spPr>
          <a:xfrm rot="1335380">
            <a:off x="-272419" y="-1896390"/>
            <a:ext cx="550833" cy="10071387"/>
          </a:xfrm>
          <a:prstGeom prst="rect">
            <a:avLst/>
          </a:prstGeom>
          <a:solidFill>
            <a:srgbClr val="FAAF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30D326-5817-4760-8523-9858008D5455}"/>
              </a:ext>
            </a:extLst>
          </p:cNvPr>
          <p:cNvSpPr/>
          <p:nvPr/>
        </p:nvSpPr>
        <p:spPr>
          <a:xfrm rot="1335380">
            <a:off x="11115670" y="994367"/>
            <a:ext cx="550833" cy="10071387"/>
          </a:xfrm>
          <a:prstGeom prst="rect">
            <a:avLst/>
          </a:prstGeom>
          <a:solidFill>
            <a:srgbClr val="FAAF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1F028D-48AE-43FC-BC6F-1D4077E58F18}"/>
              </a:ext>
            </a:extLst>
          </p:cNvPr>
          <p:cNvSpPr/>
          <p:nvPr/>
        </p:nvSpPr>
        <p:spPr>
          <a:xfrm rot="1335380">
            <a:off x="-1000222" y="-2706235"/>
            <a:ext cx="1051088" cy="1007138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5811841-374A-49DB-9A4A-F78FE742F091}"/>
              </a:ext>
            </a:extLst>
          </p:cNvPr>
          <p:cNvSpPr/>
          <p:nvPr/>
        </p:nvSpPr>
        <p:spPr>
          <a:xfrm rot="1335380">
            <a:off x="11666456" y="1089102"/>
            <a:ext cx="1051088" cy="1007138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796A024B-53BB-410B-A945-DA220CAC30A5}"/>
              </a:ext>
            </a:extLst>
          </p:cNvPr>
          <p:cNvCxnSpPr/>
          <p:nvPr/>
        </p:nvCxnSpPr>
        <p:spPr>
          <a:xfrm>
            <a:off x="3398982" y="609600"/>
            <a:ext cx="0" cy="480290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4556A719-37A6-49D4-9B9C-2E440D3CEC0E}"/>
              </a:ext>
            </a:extLst>
          </p:cNvPr>
          <p:cNvCxnSpPr/>
          <p:nvPr/>
        </p:nvCxnSpPr>
        <p:spPr>
          <a:xfrm>
            <a:off x="3437082" y="1133475"/>
            <a:ext cx="0" cy="4802909"/>
          </a:xfrm>
          <a:prstGeom prst="line">
            <a:avLst/>
          </a:prstGeom>
          <a:ln w="38100">
            <a:solidFill>
              <a:srgbClr val="FAAF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D91B4F67-8F77-4B98-8C53-EC1F1E35C8F1}"/>
              </a:ext>
            </a:extLst>
          </p:cNvPr>
          <p:cNvSpPr txBox="1"/>
          <p:nvPr/>
        </p:nvSpPr>
        <p:spPr>
          <a:xfrm>
            <a:off x="624584" y="3106988"/>
            <a:ext cx="22127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3600" dirty="0"/>
              <a:t>SPONSORS</a:t>
            </a:r>
          </a:p>
        </p:txBody>
      </p:sp>
      <p:pic>
        <p:nvPicPr>
          <p:cNvPr id="13" name="Image 12" descr="Une image contenant fenêtre, trafic&#10;&#10;Description générée automatiquement">
            <a:extLst>
              <a:ext uri="{FF2B5EF4-FFF2-40B4-BE49-F238E27FC236}">
                <a16:creationId xmlns:a16="http://schemas.microsoft.com/office/drawing/2014/main" id="{288C32C5-8D92-4105-AC43-26662BEC73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2114" y="2964797"/>
            <a:ext cx="2697715" cy="930712"/>
          </a:xfrm>
          <a:prstGeom prst="rect">
            <a:avLst/>
          </a:prstGeom>
        </p:spPr>
      </p:pic>
      <p:pic>
        <p:nvPicPr>
          <p:cNvPr id="15" name="Image 14" descr="Une image contenant dessin&#10;&#10;Description générée automatiquement">
            <a:extLst>
              <a:ext uri="{FF2B5EF4-FFF2-40B4-BE49-F238E27FC236}">
                <a16:creationId xmlns:a16="http://schemas.microsoft.com/office/drawing/2014/main" id="{6516B79F-1FB1-4D17-B699-635D43F201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8218" y="2477653"/>
            <a:ext cx="1905000" cy="1905000"/>
          </a:xfrm>
          <a:prstGeom prst="rect">
            <a:avLst/>
          </a:prstGeom>
        </p:spPr>
      </p:pic>
      <p:pic>
        <p:nvPicPr>
          <p:cNvPr id="17" name="Image 16" descr="Une image contenant dessin, assiette&#10;&#10;Description générée automatiquement">
            <a:extLst>
              <a:ext uri="{FF2B5EF4-FFF2-40B4-BE49-F238E27FC236}">
                <a16:creationId xmlns:a16="http://schemas.microsoft.com/office/drawing/2014/main" id="{F890E244-593F-4CF3-8B3B-12F08EEF33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0164" y="2463052"/>
            <a:ext cx="1918133" cy="191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352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CEC4082-C93B-49B2-A6D8-0CBD8DCFD662}"/>
              </a:ext>
            </a:extLst>
          </p:cNvPr>
          <p:cNvSpPr/>
          <p:nvPr/>
        </p:nvSpPr>
        <p:spPr>
          <a:xfrm rot="1335380">
            <a:off x="-272419" y="-1896390"/>
            <a:ext cx="550833" cy="10071387"/>
          </a:xfrm>
          <a:prstGeom prst="rect">
            <a:avLst/>
          </a:prstGeom>
          <a:solidFill>
            <a:srgbClr val="FAAF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30D326-5817-4760-8523-9858008D5455}"/>
              </a:ext>
            </a:extLst>
          </p:cNvPr>
          <p:cNvSpPr/>
          <p:nvPr/>
        </p:nvSpPr>
        <p:spPr>
          <a:xfrm rot="1335380">
            <a:off x="11115670" y="994367"/>
            <a:ext cx="550833" cy="10071387"/>
          </a:xfrm>
          <a:prstGeom prst="rect">
            <a:avLst/>
          </a:prstGeom>
          <a:solidFill>
            <a:srgbClr val="FAAF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1F028D-48AE-43FC-BC6F-1D4077E58F18}"/>
              </a:ext>
            </a:extLst>
          </p:cNvPr>
          <p:cNvSpPr/>
          <p:nvPr/>
        </p:nvSpPr>
        <p:spPr>
          <a:xfrm rot="1335380">
            <a:off x="-1000222" y="-2706235"/>
            <a:ext cx="1051088" cy="1007138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5811841-374A-49DB-9A4A-F78FE742F091}"/>
              </a:ext>
            </a:extLst>
          </p:cNvPr>
          <p:cNvSpPr/>
          <p:nvPr/>
        </p:nvSpPr>
        <p:spPr>
          <a:xfrm rot="1335380">
            <a:off x="11666456" y="1089102"/>
            <a:ext cx="1051088" cy="1007138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796A024B-53BB-410B-A945-DA220CAC30A5}"/>
              </a:ext>
            </a:extLst>
          </p:cNvPr>
          <p:cNvCxnSpPr/>
          <p:nvPr/>
        </p:nvCxnSpPr>
        <p:spPr>
          <a:xfrm>
            <a:off x="3398982" y="609600"/>
            <a:ext cx="0" cy="480290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4556A719-37A6-49D4-9B9C-2E440D3CEC0E}"/>
              </a:ext>
            </a:extLst>
          </p:cNvPr>
          <p:cNvCxnSpPr/>
          <p:nvPr/>
        </p:nvCxnSpPr>
        <p:spPr>
          <a:xfrm>
            <a:off x="3437082" y="1133475"/>
            <a:ext cx="0" cy="4802909"/>
          </a:xfrm>
          <a:prstGeom prst="line">
            <a:avLst/>
          </a:prstGeom>
          <a:ln w="38100">
            <a:solidFill>
              <a:srgbClr val="FAAF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1B8D7BD3-9721-4C2D-9882-E377052C9E85}"/>
              </a:ext>
            </a:extLst>
          </p:cNvPr>
          <p:cNvGrpSpPr/>
          <p:nvPr/>
        </p:nvGrpSpPr>
        <p:grpSpPr>
          <a:xfrm>
            <a:off x="648143" y="2915334"/>
            <a:ext cx="2167325" cy="1056703"/>
            <a:chOff x="648143" y="3105834"/>
            <a:chExt cx="2167325" cy="1056703"/>
          </a:xfrm>
        </p:grpSpPr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D91B4F67-8F77-4B98-8C53-EC1F1E35C8F1}"/>
                </a:ext>
              </a:extLst>
            </p:cNvPr>
            <p:cNvSpPr txBox="1"/>
            <p:nvPr/>
          </p:nvSpPr>
          <p:spPr>
            <a:xfrm>
              <a:off x="648143" y="3105834"/>
              <a:ext cx="216732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sz="3600" dirty="0"/>
                <a:t>CONTACTS</a:t>
              </a:r>
            </a:p>
          </p:txBody>
        </p:sp>
        <p:pic>
          <p:nvPicPr>
            <p:cNvPr id="12" name="Image 11" descr="Une image contenant dessin&#10;&#10;Description générée automatiquement">
              <a:extLst>
                <a:ext uri="{FF2B5EF4-FFF2-40B4-BE49-F238E27FC236}">
                  <a16:creationId xmlns:a16="http://schemas.microsoft.com/office/drawing/2014/main" id="{85BA6A6F-C2F5-4354-AE8F-F7C8198202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9037" y="3752165"/>
              <a:ext cx="845537" cy="410372"/>
            </a:xfrm>
            <a:prstGeom prst="rect">
              <a:avLst/>
            </a:prstGeom>
          </p:spPr>
        </p:pic>
      </p:grpSp>
      <p:sp>
        <p:nvSpPr>
          <p:cNvPr id="2" name="ZoneTexte 1">
            <a:extLst>
              <a:ext uri="{FF2B5EF4-FFF2-40B4-BE49-F238E27FC236}">
                <a16:creationId xmlns:a16="http://schemas.microsoft.com/office/drawing/2014/main" id="{512CF6F3-9A9A-42D4-9308-20823894459D}"/>
              </a:ext>
            </a:extLst>
          </p:cNvPr>
          <p:cNvSpPr txBox="1"/>
          <p:nvPr/>
        </p:nvSpPr>
        <p:spPr>
          <a:xfrm>
            <a:off x="4486360" y="1419789"/>
            <a:ext cx="262103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@</a:t>
            </a:r>
            <a:r>
              <a:rPr lang="fr-FR" sz="2000" dirty="0" err="1"/>
              <a:t>TADx_group</a:t>
            </a:r>
            <a:endParaRPr lang="fr-FR" sz="2000" dirty="0">
              <a:hlinkClick r:id="rId3"/>
            </a:endParaRPr>
          </a:p>
          <a:p>
            <a:endParaRPr lang="fr-FR" sz="2000" dirty="0">
              <a:hlinkClick r:id="rId3"/>
            </a:endParaRPr>
          </a:p>
          <a:p>
            <a:r>
              <a:rPr lang="fr-FR" sz="2000" dirty="0">
                <a:hlinkClick r:id="rId3"/>
              </a:rPr>
              <a:t>www.tadx.fr</a:t>
            </a:r>
            <a:endParaRPr lang="fr-FR" sz="2000" dirty="0"/>
          </a:p>
          <a:p>
            <a:endParaRPr lang="fr-FR" sz="2000" dirty="0"/>
          </a:p>
          <a:p>
            <a:r>
              <a:rPr lang="fr-FR" sz="2000" dirty="0">
                <a:hlinkClick r:id="rId4"/>
              </a:rPr>
              <a:t>tadx.group@gmail.com</a:t>
            </a:r>
            <a:endParaRPr lang="fr-FR" sz="2000" dirty="0"/>
          </a:p>
        </p:txBody>
      </p:sp>
      <p:pic>
        <p:nvPicPr>
          <p:cNvPr id="14" name="Graphique 13" descr="Enveloppe">
            <a:extLst>
              <a:ext uri="{FF2B5EF4-FFF2-40B4-BE49-F238E27FC236}">
                <a16:creationId xmlns:a16="http://schemas.microsoft.com/office/drawing/2014/main" id="{28962148-9A2A-4E18-9CCE-62475B04BE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1742" y="2731465"/>
            <a:ext cx="296770" cy="296770"/>
          </a:xfrm>
          <a:prstGeom prst="rect">
            <a:avLst/>
          </a:prstGeom>
        </p:spPr>
      </p:pic>
      <p:pic>
        <p:nvPicPr>
          <p:cNvPr id="8" name="Image 7" descr="Une image contenant hache, outil&#10;&#10;Description générée automatiquement">
            <a:extLst>
              <a:ext uri="{FF2B5EF4-FFF2-40B4-BE49-F238E27FC236}">
                <a16:creationId xmlns:a16="http://schemas.microsoft.com/office/drawing/2014/main" id="{89520E2C-FD14-43F7-BFDF-861B8860F0D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028" y="1521856"/>
            <a:ext cx="316199" cy="257175"/>
          </a:xfrm>
          <a:prstGeom prst="rect">
            <a:avLst/>
          </a:prstGeom>
        </p:spPr>
      </p:pic>
      <p:pic>
        <p:nvPicPr>
          <p:cNvPr id="19" name="Graphique 18" descr="Globe terrestre : Europe et Afrique">
            <a:extLst>
              <a:ext uri="{FF2B5EF4-FFF2-40B4-BE49-F238E27FC236}">
                <a16:creationId xmlns:a16="http://schemas.microsoft.com/office/drawing/2014/main" id="{F68E1786-66C6-4A4F-8F6D-D1B93AC30DB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992029" y="2111130"/>
            <a:ext cx="316197" cy="316197"/>
          </a:xfrm>
          <a:prstGeom prst="rect">
            <a:avLst/>
          </a:prstGeom>
        </p:spPr>
      </p:pic>
      <p:pic>
        <p:nvPicPr>
          <p:cNvPr id="24" name="Image 23" descr="Une image contenant personne, homme, intérieur, cravate&#10;&#10;Description générée automatiquement">
            <a:extLst>
              <a:ext uri="{FF2B5EF4-FFF2-40B4-BE49-F238E27FC236}">
                <a16:creationId xmlns:a16="http://schemas.microsoft.com/office/drawing/2014/main" id="{DD7F88F9-C108-4CB1-A19B-27BC87A92BE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6767" y="3534929"/>
            <a:ext cx="1228725" cy="1228725"/>
          </a:xfrm>
          <a:prstGeom prst="rect">
            <a:avLst/>
          </a:prstGeom>
        </p:spPr>
      </p:pic>
      <p:pic>
        <p:nvPicPr>
          <p:cNvPr id="26" name="Image 25" descr="Une image contenant personne, habits, intérieur, femme&#10;&#10;Description générée automatiquement">
            <a:extLst>
              <a:ext uri="{FF2B5EF4-FFF2-40B4-BE49-F238E27FC236}">
                <a16:creationId xmlns:a16="http://schemas.microsoft.com/office/drawing/2014/main" id="{061DBE69-F9DC-4361-A3BA-3C8830CB6E0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2064" y="3534929"/>
            <a:ext cx="1228725" cy="1228725"/>
          </a:xfrm>
          <a:prstGeom prst="rect">
            <a:avLst/>
          </a:prstGeom>
        </p:spPr>
      </p:pic>
      <p:sp>
        <p:nvSpPr>
          <p:cNvPr id="27" name="ZoneTexte 26">
            <a:extLst>
              <a:ext uri="{FF2B5EF4-FFF2-40B4-BE49-F238E27FC236}">
                <a16:creationId xmlns:a16="http://schemas.microsoft.com/office/drawing/2014/main" id="{BF7BA41D-A89D-46E0-A2D9-95934BA92950}"/>
              </a:ext>
            </a:extLst>
          </p:cNvPr>
          <p:cNvSpPr txBox="1"/>
          <p:nvPr/>
        </p:nvSpPr>
        <p:spPr>
          <a:xfrm>
            <a:off x="3987714" y="4809703"/>
            <a:ext cx="2246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Stéphane PHILIPPART</a:t>
            </a:r>
          </a:p>
          <a:p>
            <a:pPr algn="ctr"/>
            <a:r>
              <a:rPr lang="fr-FR" dirty="0"/>
              <a:t>@</a:t>
            </a:r>
            <a:r>
              <a:rPr lang="fr-FR" dirty="0" err="1"/>
              <a:t>wildagsx</a:t>
            </a:r>
            <a:endParaRPr lang="fr-FR" dirty="0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1110B58E-7432-45DB-9CED-2BFD9401A962}"/>
              </a:ext>
            </a:extLst>
          </p:cNvPr>
          <p:cNvSpPr txBox="1"/>
          <p:nvPr/>
        </p:nvSpPr>
        <p:spPr>
          <a:xfrm>
            <a:off x="6703326" y="4809703"/>
            <a:ext cx="1406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Fanny KLAUK</a:t>
            </a:r>
          </a:p>
          <a:p>
            <a:pPr algn="ctr"/>
            <a:r>
              <a:rPr lang="fr-FR" dirty="0"/>
              <a:t>@klf37</a:t>
            </a:r>
          </a:p>
        </p:txBody>
      </p:sp>
    </p:spTree>
    <p:extLst>
      <p:ext uri="{BB962C8B-B14F-4D97-AF65-F5344CB8AC3E}">
        <p14:creationId xmlns:p14="http://schemas.microsoft.com/office/powerpoint/2010/main" val="3495200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CEC4082-C93B-49B2-A6D8-0CBD8DCFD662}"/>
              </a:ext>
            </a:extLst>
          </p:cNvPr>
          <p:cNvSpPr/>
          <p:nvPr/>
        </p:nvSpPr>
        <p:spPr>
          <a:xfrm rot="1335380">
            <a:off x="-272419" y="-1896390"/>
            <a:ext cx="550833" cy="10071387"/>
          </a:xfrm>
          <a:prstGeom prst="rect">
            <a:avLst/>
          </a:prstGeom>
          <a:solidFill>
            <a:srgbClr val="FAAF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1F028D-48AE-43FC-BC6F-1D4077E58F18}"/>
              </a:ext>
            </a:extLst>
          </p:cNvPr>
          <p:cNvSpPr/>
          <p:nvPr/>
        </p:nvSpPr>
        <p:spPr>
          <a:xfrm rot="1335380">
            <a:off x="-1000222" y="-2706235"/>
            <a:ext cx="1051088" cy="1007138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796A024B-53BB-410B-A945-DA220CAC30A5}"/>
              </a:ext>
            </a:extLst>
          </p:cNvPr>
          <p:cNvCxnSpPr/>
          <p:nvPr/>
        </p:nvCxnSpPr>
        <p:spPr>
          <a:xfrm>
            <a:off x="3398982" y="609600"/>
            <a:ext cx="0" cy="480290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4556A719-37A6-49D4-9B9C-2E440D3CEC0E}"/>
              </a:ext>
            </a:extLst>
          </p:cNvPr>
          <p:cNvCxnSpPr/>
          <p:nvPr/>
        </p:nvCxnSpPr>
        <p:spPr>
          <a:xfrm>
            <a:off x="3437082" y="1133475"/>
            <a:ext cx="0" cy="4802909"/>
          </a:xfrm>
          <a:prstGeom prst="line">
            <a:avLst/>
          </a:prstGeom>
          <a:ln w="38100">
            <a:solidFill>
              <a:srgbClr val="FAAF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D91B4F67-8F77-4B98-8C53-EC1F1E35C8F1}"/>
              </a:ext>
            </a:extLst>
          </p:cNvPr>
          <p:cNvSpPr txBox="1"/>
          <p:nvPr/>
        </p:nvSpPr>
        <p:spPr>
          <a:xfrm>
            <a:off x="71484" y="2822971"/>
            <a:ext cx="332065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3600" dirty="0"/>
              <a:t>Merci,</a:t>
            </a:r>
          </a:p>
          <a:p>
            <a:pPr algn="ctr"/>
            <a:r>
              <a:rPr lang="fr-FR" sz="3600" dirty="0"/>
              <a:t>c’était chouette!</a:t>
            </a:r>
          </a:p>
        </p:txBody>
      </p:sp>
      <p:pic>
        <p:nvPicPr>
          <p:cNvPr id="13" name="Image 12" descr="Une image contenant bâtiment, blanc, assis, porte&#10;&#10;Description générée automatiquement">
            <a:extLst>
              <a:ext uri="{FF2B5EF4-FFF2-40B4-BE49-F238E27FC236}">
                <a16:creationId xmlns:a16="http://schemas.microsoft.com/office/drawing/2014/main" id="{D96D4BB5-DFC3-46CE-896C-EE49434813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2950" y="120071"/>
            <a:ext cx="4458085" cy="2507673"/>
          </a:xfrm>
          <a:prstGeom prst="rect">
            <a:avLst/>
          </a:prstGeom>
        </p:spPr>
      </p:pic>
      <p:pic>
        <p:nvPicPr>
          <p:cNvPr id="17" name="Image 16" descr="Une image contenant intérieur, personne, femme, pièce&#10;&#10;Description générée automatiquement">
            <a:extLst>
              <a:ext uri="{FF2B5EF4-FFF2-40B4-BE49-F238E27FC236}">
                <a16:creationId xmlns:a16="http://schemas.microsoft.com/office/drawing/2014/main" id="{F9547227-A407-4249-90CE-59E4363792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2950" y="1894538"/>
            <a:ext cx="7728141" cy="4347079"/>
          </a:xfrm>
          <a:prstGeom prst="rect">
            <a:avLst/>
          </a:prstGeom>
        </p:spPr>
      </p:pic>
      <p:pic>
        <p:nvPicPr>
          <p:cNvPr id="20" name="Image 19" descr="Une image contenant plafond, personne, intérieur, gens&#10;&#10;Description générée automatiquement">
            <a:extLst>
              <a:ext uri="{FF2B5EF4-FFF2-40B4-BE49-F238E27FC236}">
                <a16:creationId xmlns:a16="http://schemas.microsoft.com/office/drawing/2014/main" id="{4805EC2E-6260-4812-8D5E-330181E9DD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1412" y="120070"/>
            <a:ext cx="4129680" cy="2322945"/>
          </a:xfrm>
          <a:prstGeom prst="rect">
            <a:avLst/>
          </a:prstGeom>
        </p:spPr>
      </p:pic>
      <p:pic>
        <p:nvPicPr>
          <p:cNvPr id="22" name="Image 21" descr="Une image contenant moniteur, écran, noir, assis&#10;&#10;Description générée automatiquement">
            <a:extLst>
              <a:ext uri="{FF2B5EF4-FFF2-40B4-BE49-F238E27FC236}">
                <a16:creationId xmlns:a16="http://schemas.microsoft.com/office/drawing/2014/main" id="{1FD8654E-3E36-48EC-A2C5-23C8F6E8AA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019" y="4217482"/>
            <a:ext cx="3554976" cy="199967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B30D326-5817-4760-8523-9858008D5455}"/>
              </a:ext>
            </a:extLst>
          </p:cNvPr>
          <p:cNvSpPr/>
          <p:nvPr/>
        </p:nvSpPr>
        <p:spPr>
          <a:xfrm rot="1335380">
            <a:off x="11115670" y="994367"/>
            <a:ext cx="550833" cy="10071387"/>
          </a:xfrm>
          <a:prstGeom prst="rect">
            <a:avLst/>
          </a:prstGeom>
          <a:solidFill>
            <a:srgbClr val="FAAF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5811841-374A-49DB-9A4A-F78FE742F091}"/>
              </a:ext>
            </a:extLst>
          </p:cNvPr>
          <p:cNvSpPr/>
          <p:nvPr/>
        </p:nvSpPr>
        <p:spPr>
          <a:xfrm rot="1335380">
            <a:off x="11666456" y="1089102"/>
            <a:ext cx="1051088" cy="1007138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857744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</TotalTime>
  <Words>86</Words>
  <Application>Microsoft Office PowerPoint</Application>
  <PresentationFormat>Grand écran</PresentationFormat>
  <Paragraphs>25</Paragraphs>
  <Slides>5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Fanny Klauk</dc:creator>
  <cp:lastModifiedBy>Fanny Klauk</cp:lastModifiedBy>
  <cp:revision>12</cp:revision>
  <dcterms:created xsi:type="dcterms:W3CDTF">2019-10-20T14:04:23Z</dcterms:created>
  <dcterms:modified xsi:type="dcterms:W3CDTF">2019-10-23T09:38:00Z</dcterms:modified>
</cp:coreProperties>
</file>